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95ED6B-640E-4D88-865F-EDC7976C848A}" type="datetimeFigureOut">
              <a:rPr lang="pl-PL" smtClean="0"/>
              <a:pPr/>
              <a:t>28.12.2020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196A90-0945-4926-93F6-859676BA9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90863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Algerian" pitchFamily="82" charset="0"/>
              </a:rPr>
              <a:t/>
            </a:r>
            <a:br>
              <a:rPr lang="pl-PL" sz="6000" dirty="0" smtClean="0">
                <a:latin typeface="Algerian" pitchFamily="82" charset="0"/>
              </a:rPr>
            </a:br>
            <a:r>
              <a:rPr lang="pl-PL" sz="6000" dirty="0" smtClean="0">
                <a:latin typeface="Algerian" pitchFamily="82" charset="0"/>
              </a:rPr>
              <a:t/>
            </a:r>
            <a:br>
              <a:rPr lang="pl-PL" sz="6000" dirty="0" smtClean="0">
                <a:latin typeface="Algerian" pitchFamily="82" charset="0"/>
              </a:rPr>
            </a:br>
            <a:endParaRPr lang="pl-PL" sz="6000" dirty="0">
              <a:latin typeface="Algerian" pitchFamily="82" charset="0"/>
            </a:endParaRPr>
          </a:p>
        </p:txBody>
      </p:sp>
      <p:pic>
        <p:nvPicPr>
          <p:cNvPr id="1026" name="Picture 2" descr="C:\Users\admin\Desktop\1920x8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32841419_1060758317777149_4319948078672909942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604624" cy="5112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4717d643-c45c-4a9d-99af-f839d4f279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34481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c7b8c59-5a06-4d6b-a246-b12832868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048672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04e9849-aaa3-461f-8960-6adffb219d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688632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31dc3d3e-9e14-4011-a8b0-348a86a61f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480720" cy="595587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2fe09865-dc81-4efb-966c-ab426a1c6d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05678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/>
              <a:t>   SPĘDZIŁAM NAD ROBIENIEM TYCH PIERNICZKÓW NIEMAL CAŁY DZIEŃ, ALE BYŁO WARTO, NA PEWNO NIE BYŁ TO STRACONY CZAS, NIE DOŚĆ, ŻE SPĘDZIŁAM CZAS Z NAJBLIŻSZYMI, CO NIE ZDAŻA SIĘ ZBYT CZĘSTO BO JEDNAK MOI RODZICE MAJĄ PRACĘ, A JA I MOJA SIOSTRA SZKOŁĘ I ZWIĄZANĄ Z NIĄ NAUKĘ. WZRUSZAJĄCYM MOMENTEM BYŁO TAKŻE SAMO WRĘCZANIE TYCH PIERNICZKÓW, ZOBACZYŁAM WÓWCZAS ODROBINĘ UŚMIECHU I NADZEI U LUDZI, U KTÓRYCH NIGDY WCZEŚNIEJ TEGO NIE WIDZIAŁAM. PODSUMOWUJĄC BYŁA TO BARDZO DOBRA INICJATYWA, DO KTÓREJ NA PEWNO ZACHĘCĘ MOICH ZNAJOMYCH.</a:t>
            </a:r>
            <a:endParaRPr lang="pl-PL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052735"/>
            <a:ext cx="9144000" cy="4536505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</a:t>
            </a:r>
            <a:r>
              <a:rPr lang="pl-PL" sz="4800" dirty="0" smtClean="0">
                <a:latin typeface="Algerian" pitchFamily="82" charset="0"/>
              </a:rPr>
              <a:t>CHCIAŁABYM BARDZO PODZIĘKOWAĆ ZA MOŻLIWOŚĆ UCZESTNICTWA W TEJ AKCJI </a:t>
            </a:r>
            <a:r>
              <a:rPr lang="pl-PL" sz="4800" dirty="0" smtClean="0">
                <a:latin typeface="Algerian" pitchFamily="82" charset="0"/>
                <a:sym typeface="Wingdings" pitchFamily="2" charset="2"/>
              </a:rPr>
              <a:t></a:t>
            </a:r>
            <a:r>
              <a:rPr lang="pl-PL" sz="4800" dirty="0" smtClean="0">
                <a:latin typeface="Algerian" pitchFamily="82" charset="0"/>
              </a:rPr>
              <a:t>. DAŁA MI ONA BARDZO DUŻO DO MYŚLENIA.</a:t>
            </a:r>
            <a:endParaRPr lang="pl-PL" sz="4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rial" pitchFamily="34" charset="0"/>
              </a:rPr>
              <a:t>ŚWIĘTA TO NIE MIEJSCE, A BLISCY.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554162"/>
            <a:ext cx="8991600" cy="53038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4000" dirty="0" smtClean="0">
                <a:latin typeface="Algerian" pitchFamily="82" charset="0"/>
                <a:cs typeface="Arial" pitchFamily="34" charset="0"/>
              </a:rPr>
              <a:t>JEST TO BARDZO SZCZERE PRZEYSŁOWIE, KTÓRE NIESTETY W TYM ROKU MUSIAŁO ZMIENIĆ ZNACZENIE. WIADOMO, ŻE w TE ŚWIĘTA NIE BĘDZIEMY RAZEM Z CAŁĄ RODZINĄ, JEST MI Z TEGO POWODU BARDZO PRZYKRO, ALE TŁUMACZĘ SOBIĘ TO TYM, ŻE JEST TO DLA ZARÓWNO MOJEGO, JAK I ICH BEZPIECZEŃSTWA. </a:t>
            </a:r>
          </a:p>
          <a:p>
            <a:pPr algn="ctr">
              <a:buNone/>
            </a:pPr>
            <a:endParaRPr lang="pl-PL" sz="4000" b="1" dirty="0"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8991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 smtClean="0"/>
              <a:t>    Niestety w związku z panującą epidemią, tegoroczne Święta Bożego Narodzenia wyglądają zupełnie inaczej, niż w ostatnich latach. Jednakże nie możemy się poddawać, musimy pomagać innym, jak najlepiej umiemy, jednak musimy robić to w bardzo przemyślany i odpowiedzialny sposób. Ja z niewielką pomocą mojej siostry postanowił obdarować moich najbliższych oraz sąsiadów drobnymi, słodkimi upominkami, mianowicie chodzi mi tutaj o bardzo pyszne pierniczki. </a:t>
            </a:r>
            <a:endParaRPr lang="pl-PL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A OTO ZDRADZĘ SKŁADNIKI, Z KTÓRYCH WYCHODZĄ TAKIE CUDEŃKA </a:t>
            </a:r>
            <a:r>
              <a:rPr lang="pl-PL" sz="3200" dirty="0" smtClean="0">
                <a:sym typeface="Wingdings" pitchFamily="2" charset="2"/>
              </a:rPr>
              <a:t>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1/4 szklanki miodu</a:t>
            </a:r>
          </a:p>
          <a:p>
            <a:r>
              <a:rPr lang="pl-PL" sz="2800" dirty="0" smtClean="0"/>
              <a:t>80 g masła</a:t>
            </a:r>
          </a:p>
          <a:p>
            <a:r>
              <a:rPr lang="pl-PL" sz="2800" dirty="0" smtClean="0"/>
              <a:t>1/2 szklanki miałkiego brązowego cukru lub cukru pudru</a:t>
            </a:r>
          </a:p>
          <a:p>
            <a:r>
              <a:rPr lang="pl-PL" sz="2800" dirty="0" smtClean="0"/>
              <a:t>1 jajko</a:t>
            </a:r>
          </a:p>
          <a:p>
            <a:r>
              <a:rPr lang="pl-PL" sz="2800" dirty="0" smtClean="0"/>
              <a:t>2 i 1/4 szklanki mąki pszennej</a:t>
            </a:r>
          </a:p>
          <a:p>
            <a:r>
              <a:rPr lang="pl-PL" sz="2800" dirty="0" smtClean="0"/>
              <a:t>1 łyżeczka sody oczyszczonej</a:t>
            </a:r>
          </a:p>
          <a:p>
            <a:r>
              <a:rPr lang="pl-PL" sz="2800" dirty="0" smtClean="0"/>
              <a:t>1,5 – 2 łyżki przyprawy korzennej do piernika</a:t>
            </a:r>
          </a:p>
          <a:p>
            <a:r>
              <a:rPr lang="pl-PL" sz="2800" dirty="0" smtClean="0"/>
              <a:t>opcjonalnie: 1 łyżeczka kakao (jeśli lubicie, gdy pierniczki mają ciemniejszy kolor)</a:t>
            </a:r>
          </a:p>
          <a:p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 OTO W JAKI SPOSÓB JE PRZYGOTOWUJĘ </a:t>
            </a:r>
            <a:r>
              <a:rPr lang="pl-PL" dirty="0" smtClean="0">
                <a:sym typeface="Wingdings" pitchFamily="2" charset="2"/>
              </a:rPr>
              <a:t>: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554162"/>
            <a:ext cx="9144000" cy="530383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Miód, masło i cukier podgrzewam w garnuszku i mieszam, do rozpuszczenia się cukru, studzę. Dodaję pozostałe składniki i wyrabiam lub miksuje.  Jeśli ciasto jest zbyt sypkie dodaje więcej płynnego miodu do osiągnięcia odpowiedniej konsystencji i miksuje. Jeśli ciasto będzie zbyt miękkie, chłodzę (będzie się lepiej wałkowało).</a:t>
            </a:r>
          </a:p>
          <a:p>
            <a:r>
              <a:rPr lang="pl-PL" dirty="0" smtClean="0"/>
              <a:t>Wałkuje na stolnicy na grubość 2 – 3 mm lekko podsypując mąką (grubsze pierniczki są bardziej miękkie po upieczeniu). Robię pierniczki o dowolnych kształtach i przekładam na blachę wyłożoną papierem do pieczenia.</a:t>
            </a:r>
          </a:p>
          <a:p>
            <a:r>
              <a:rPr lang="pl-PL" dirty="0" smtClean="0"/>
              <a:t>Układam na blaszce wyłożoną papierem do pieczenia i piekę około 8 – 10 minut w temperaturze 170 – 180ºC. Uważam, by nie piec za długo, będą zbyt kruche i będą miały posmak goryczy. Wyjmuje z piekarnika, studzę na kratce.</a:t>
            </a:r>
          </a:p>
          <a:p>
            <a:endParaRPr lang="pl-PL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sz="2500" dirty="0" smtClean="0"/>
              <a:t>Pierniczki z otworkiem do przewlekania – otworek robię </a:t>
            </a:r>
            <a:r>
              <a:rPr lang="pl-PL" sz="2500" b="1" dirty="0" smtClean="0"/>
              <a:t>przed pieczeniem</a:t>
            </a:r>
            <a:r>
              <a:rPr lang="pl-PL" sz="2500" dirty="0" smtClean="0"/>
              <a:t> (np. słomką do napojów).</a:t>
            </a:r>
          </a:p>
          <a:p>
            <a:r>
              <a:rPr lang="pl-PL" sz="2500" dirty="0" smtClean="0"/>
              <a:t>Pierniczki z cukierkowymi </a:t>
            </a:r>
            <a:r>
              <a:rPr lang="pl-PL" sz="2500" dirty="0" err="1" smtClean="0"/>
              <a:t>witrażykami</a:t>
            </a:r>
            <a:r>
              <a:rPr lang="pl-PL" sz="2500" dirty="0" smtClean="0"/>
              <a:t> – również </a:t>
            </a:r>
            <a:r>
              <a:rPr lang="pl-PL" sz="2500" b="1" dirty="0" smtClean="0"/>
              <a:t>przed upieczeniem</a:t>
            </a:r>
            <a:r>
              <a:rPr lang="pl-PL" sz="2500" dirty="0" smtClean="0"/>
              <a:t> w dużym pierniczku robię mniejszy otworek, nasypuje do niego </a:t>
            </a:r>
            <a:r>
              <a:rPr lang="pl-PL" sz="2500" dirty="0" smtClean="0"/>
              <a:t>pokruszonych </a:t>
            </a:r>
            <a:r>
              <a:rPr lang="pl-PL" sz="2500" dirty="0" smtClean="0"/>
              <a:t>landrynek i piekę na macie teflonowej, ściągam z blachy dopiero po wystudzeniu.</a:t>
            </a:r>
          </a:p>
          <a:p>
            <a:r>
              <a:rPr lang="pl-PL" sz="2500" dirty="0" smtClean="0"/>
              <a:t>Lukruje lub dekoruję </a:t>
            </a:r>
            <a:r>
              <a:rPr lang="pl-PL" sz="2500" b="1" dirty="0" smtClean="0"/>
              <a:t>po upieczeniu i po zmięknięciu</a:t>
            </a:r>
            <a:r>
              <a:rPr lang="pl-PL" sz="2500" dirty="0" smtClean="0"/>
              <a:t> pierniczków.</a:t>
            </a:r>
          </a:p>
          <a:p>
            <a:r>
              <a:rPr lang="pl-PL" sz="2500" dirty="0" smtClean="0"/>
              <a:t>Pierniczki po upieczeniu są twarde, później zmiękną (należy je przechowywać w szczelnie zamkniętym pojemniku). Bardzo długo i dobrze się przechowują (nawet kilka miesięcy). Można upiec je kilka tygodni przed świętami, lukrowanie zostawiając na później.</a:t>
            </a:r>
          </a:p>
          <a:p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488832" cy="2808312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  <a:latin typeface="Algerian" pitchFamily="82" charset="0"/>
              </a:rPr>
              <a:t>A OTO KILKA ZDJĘĆ Z PODJĘTEJ PRZEZE MNIE INICJATYWY:</a:t>
            </a:r>
            <a:endParaRPr lang="pl-PL" sz="40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Objaśnienie owalne 4"/>
          <p:cNvSpPr/>
          <p:nvPr/>
        </p:nvSpPr>
        <p:spPr>
          <a:xfrm>
            <a:off x="251520" y="1412776"/>
            <a:ext cx="8352928" cy="439248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32845520_997083880697369_8468712717570457082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8952" cy="5373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133467921_842634469853763_2621038516920575828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60486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296</Words>
  <Application>Microsoft Office PowerPoint</Application>
  <PresentationFormat>Pokaz na ekranie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Wykusz</vt:lpstr>
      <vt:lpstr>  </vt:lpstr>
      <vt:lpstr>ŚWIĘTA TO NIE MIEJSCE, A BLISCY.</vt:lpstr>
      <vt:lpstr>Slajd 3</vt:lpstr>
      <vt:lpstr>A OTO ZDRADZĘ SKŁADNIKI, Z KTÓRYCH WYCHODZĄ TAKIE CUDEŃKA </vt:lpstr>
      <vt:lpstr>A OTO W JAKI SPOSÓB JE PRZYGOTOWUJĘ :</vt:lpstr>
      <vt:lpstr>Slajd 6</vt:lpstr>
      <vt:lpstr>A OTO KILKA ZDJĘĆ Z PODJĘTEJ PRZEZE MNIE INICJATYWY: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„Razem na Święta”</dc:title>
  <dc:creator>admin</dc:creator>
  <cp:lastModifiedBy>admin</cp:lastModifiedBy>
  <cp:revision>17</cp:revision>
  <dcterms:created xsi:type="dcterms:W3CDTF">2020-12-24T18:05:51Z</dcterms:created>
  <dcterms:modified xsi:type="dcterms:W3CDTF">2020-12-28T19:36:36Z</dcterms:modified>
</cp:coreProperties>
</file>